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6" r:id="rId19"/>
    <p:sldId id="272" r:id="rId20"/>
    <p:sldId id="273" r:id="rId21"/>
    <p:sldId id="274" r:id="rId22"/>
    <p:sldId id="275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F17D-B6FE-438F-9518-8A933C913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7E476-AD4C-42C9-981A-44936BCC7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20B6-FA5B-44D2-A0B1-A6947F80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B3FCA-CFB0-4640-8AB0-7DD10640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4E0A2-B902-40A8-A0E4-36A0E368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2711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E72A-919C-42A3-BFF5-F793B14B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6BCE2-F697-4436-8D38-3FD5CDDF2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FE6DF-A6FF-4216-847E-D7F1D1BC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29C3E-DA18-4EF1-AFF2-C1A73372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CAB5D-A8C4-4C2C-A630-D74A0CDA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142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BE0C4-D8CF-41E1-B35E-1F0F6A177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DB46-DFA0-4D06-B8F6-DC82B03CF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B6C9B-8822-440C-B247-0756B9B7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AAF59-084F-4C86-82FC-28A38B6E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C7F2-F8B5-4970-9361-CB35C031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49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40794-5905-44AC-9598-B0BACAC0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EB72F-5DE3-4145-94A4-950DB1B3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55AE-41C1-4049-AA45-AD913F8B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F0580-19A0-4285-A070-1CEB1402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B2DF1-0AC4-4C1C-90AE-69F9A5C6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87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B2AC-1339-4B2E-87D1-2200C3F9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B5AA5-BA3D-45E6-A629-B6B6CF10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1E0E2-0478-44D4-89B1-1378F2B6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BC951-6DF2-4BA2-9815-A7162661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AF1E-FB3A-4826-92CC-18289308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296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BC2F-60C5-4829-A782-DC8634CE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87DA-26D1-4603-B45B-FECA2A872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321FD-1C27-4090-8224-CFFCB6626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FF2AA-DB6B-41CE-8128-9457D702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B30FE-DE54-4E38-BCE4-E01129F0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2F344-80FD-40C0-B479-9EFFF319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748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BC02-F5F5-4B6C-AC03-672130AA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3918E-106B-4DEC-897F-98A853D7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C2369-6D4C-474A-8429-669621907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5FC75-14DE-4143-A502-418576080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EC13E-4875-4EBF-8DB3-6F11E3465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20867-2B56-47DC-86F5-55961C14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B81B7-FF1C-4F15-9F89-89D5847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293C5-627F-468C-A11D-F96E78E4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417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D7C9-CF90-471C-A002-43E9D800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A6C40-7F59-4EC6-B171-00D0563F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1F064-110C-428F-803A-E1A06FC5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7FE28-04B3-40F5-A414-4F1EED3A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361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9857B-0029-4451-ABF4-2D200388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D482A-FB3D-484E-AD2B-77B8F313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CF6FD-C5F3-4F45-B006-EA7F4671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122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BA52-9531-4876-A3C0-5ED47355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D11BA-6861-488B-B182-9DED36A4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1CCA9-53FE-4BB2-AD5D-A286F27F8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FF17C-9383-4516-84CE-D0B48D0B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3A2C3-D51A-4D4C-BB86-055A33CA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50AA9-4B6F-42FC-B030-A5E5C3BE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620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D25B-A0D3-404F-B565-C798FAE2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6FDFF-CBEE-4E72-A254-E99675352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733A0-A7C9-4F18-A495-99804C8A1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A5AAF-FDCA-411C-843A-853C2189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933F6-3FE3-4675-BBE1-1D877E19D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F1A5D-F9AE-4213-A6EE-17439734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426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FC44E-271A-44F7-9CF5-C0A1F3EE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D9306-3DE9-46A5-8DF9-CBF14EE16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69F24-CB3C-4BE3-BC06-7E5CF5AF9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A980-7631-467F-A10D-22A4F45D0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0B3F6-BD32-4D8C-BF25-5C0B7299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060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AD7D14-ADCB-4747-BA32-614EB29A6816}"/>
              </a:ext>
            </a:extLst>
          </p:cNvPr>
          <p:cNvSpPr txBox="1"/>
          <p:nvPr/>
        </p:nvSpPr>
        <p:spPr>
          <a:xfrm>
            <a:off x="1274357" y="831389"/>
            <a:ext cx="961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 NDRRMC-Logistics Web Application is divided into three (3)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ADB92-47E3-4931-81A2-C0DFC8A987D6}"/>
              </a:ext>
            </a:extLst>
          </p:cNvPr>
          <p:cNvSpPr txBox="1"/>
          <p:nvPr/>
        </p:nvSpPr>
        <p:spPr>
          <a:xfrm>
            <a:off x="1250899" y="1464574"/>
            <a:ext cx="961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modules, namely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01428F-A0F2-49AD-9BC1-514E5C4CD781}"/>
              </a:ext>
            </a:extLst>
          </p:cNvPr>
          <p:cNvGrpSpPr/>
          <p:nvPr/>
        </p:nvGrpSpPr>
        <p:grpSpPr>
          <a:xfrm>
            <a:off x="2144307" y="2532340"/>
            <a:ext cx="1953568" cy="2485147"/>
            <a:chOff x="2247475" y="2867471"/>
            <a:chExt cx="1953568" cy="2485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EA2FD98-53FB-4580-BDB1-116E9A7513AC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311FD0-F0BD-4502-BC52-5C7560D4CE20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1D52BA2-1B9E-4FA0-B996-BEB554910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AD5D06-9491-4147-BE23-642B57299956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26408A-7AF7-4FBE-B221-6836C2FB077D}"/>
              </a:ext>
            </a:extLst>
          </p:cNvPr>
          <p:cNvGrpSpPr/>
          <p:nvPr/>
        </p:nvGrpSpPr>
        <p:grpSpPr>
          <a:xfrm>
            <a:off x="4889075" y="2532340"/>
            <a:ext cx="1953568" cy="2731368"/>
            <a:chOff x="4889075" y="2867471"/>
            <a:chExt cx="1953568" cy="27313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31F6EC-3778-4695-97ED-F8AE391CC9BE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731368"/>
              <a:chOff x="2247475" y="2867471"/>
              <a:chExt cx="1953568" cy="273136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76B27B-6846-4EC4-89FD-64105E8870C9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F4D7A0-517E-43A1-9770-E894D9DCB2E5}"/>
                  </a:ext>
                </a:extLst>
              </p:cNvPr>
              <p:cNvSpPr txBox="1"/>
              <p:nvPr/>
            </p:nvSpPr>
            <p:spPr>
              <a:xfrm>
                <a:off x="2299058" y="4890953"/>
                <a:ext cx="1850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0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F9A91F9-3065-4C89-9C1F-BDB60EEC1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7984DD-8DA1-45AD-A144-8F7201A898D3}"/>
              </a:ext>
            </a:extLst>
          </p:cNvPr>
          <p:cNvGrpSpPr/>
          <p:nvPr/>
        </p:nvGrpSpPr>
        <p:grpSpPr>
          <a:xfrm>
            <a:off x="7633843" y="2532340"/>
            <a:ext cx="1953568" cy="2485147"/>
            <a:chOff x="7779595" y="3128331"/>
            <a:chExt cx="1953568" cy="248514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1B8FF8-737A-4E42-BD3B-8AD8B733C05E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485147"/>
              <a:chOff x="2247475" y="2867471"/>
              <a:chExt cx="1953568" cy="248514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C42D30D-D71E-44C5-B339-539F6DE751F9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B6B37F-2DB3-49BD-A11E-4A4CFCA10480}"/>
                  </a:ext>
                </a:extLst>
              </p:cNvPr>
              <p:cNvSpPr txBox="1"/>
              <p:nvPr/>
            </p:nvSpPr>
            <p:spPr>
              <a:xfrm>
                <a:off x="2299058" y="4890953"/>
                <a:ext cx="185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F7BA51-913A-4D4D-9787-BE6DB15D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011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suppliers, click the “Create Supplier”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supplier.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50307-AB0D-4A59-B11D-18E152CB0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703" y="978452"/>
            <a:ext cx="9845040" cy="39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9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supplier.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75E3C-471B-4F59-BBB8-5B9EBDD91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880" y="1196153"/>
            <a:ext cx="8286686" cy="54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9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suppliers, click the EYE icon on the rightmost column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187BEF-0487-4601-9607-2FBEED8D4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294" y="726972"/>
            <a:ext cx="6842800" cy="2412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92879C-1980-42BD-8F7D-F44219910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9326" y="3776599"/>
            <a:ext cx="6553793" cy="2851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supplier</a:t>
            </a:r>
          </a:p>
        </p:txBody>
      </p:sp>
    </p:spTree>
    <p:extLst>
      <p:ext uri="{BB962C8B-B14F-4D97-AF65-F5344CB8AC3E}">
        <p14:creationId xmlns:p14="http://schemas.microsoft.com/office/powerpoint/2010/main" val="36722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Resources, go to the Procurement Tab, and choose 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374D6E-E350-47F5-849F-A2CD24886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400" y="1548965"/>
            <a:ext cx="8561296" cy="51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3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Resources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resources.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suppliers.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DF665-3E3D-4E4B-96D1-AB00C4B9D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943" y="893269"/>
            <a:ext cx="9826650" cy="37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1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resources, click the “Create Resources”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resource.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29543-6072-430F-B526-20636A40D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383" y="1031609"/>
            <a:ext cx="9631680" cy="37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Resource.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1FB5AE-AC48-4128-8050-F3A3A231D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96" y="1097940"/>
            <a:ext cx="7610454" cy="54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resources, 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resource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4B19C-9DA6-45CF-A7A0-9A69C4F25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342" y="911159"/>
            <a:ext cx="7477760" cy="2102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B9676-8A2D-416E-918B-9E67755E7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013" y="3767723"/>
            <a:ext cx="6746418" cy="29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6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go to the Procurement Tab, and choose Request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2F65A-99F5-4396-B044-01669997C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989" y="1625022"/>
            <a:ext cx="8244117" cy="49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7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Requests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requests.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requests.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77A3C-3AAD-4BAE-A9F4-822C41D3C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776" y="1274584"/>
            <a:ext cx="10077984" cy="32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9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-1219943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874673" y="338211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Now, on to the User Management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7254F6-C03A-427C-B3E8-8E6C059C2832}"/>
              </a:ext>
            </a:extLst>
          </p:cNvPr>
          <p:cNvSpPr txBox="1"/>
          <p:nvPr/>
        </p:nvSpPr>
        <p:spPr>
          <a:xfrm>
            <a:off x="874672" y="40577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Under this module lies the handling of the different users this system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9AF0F9-54E7-48F8-9A34-FE2406576C68}"/>
              </a:ext>
            </a:extLst>
          </p:cNvPr>
          <p:cNvGrpSpPr/>
          <p:nvPr/>
        </p:nvGrpSpPr>
        <p:grpSpPr>
          <a:xfrm>
            <a:off x="5311200" y="1255604"/>
            <a:ext cx="1569600" cy="2126512"/>
            <a:chOff x="4889075" y="2867471"/>
            <a:chExt cx="1953568" cy="290705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CD54263-C03D-489F-AECD-973F8D389530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907050"/>
              <a:chOff x="2247475" y="2867471"/>
              <a:chExt cx="1953568" cy="290705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17A3F5B-C698-42A6-895C-813FDD5733E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EDA832-305E-49B7-A478-0A47A724C2A3}"/>
                  </a:ext>
                </a:extLst>
              </p:cNvPr>
              <p:cNvSpPr txBox="1"/>
              <p:nvPr/>
            </p:nvSpPr>
            <p:spPr>
              <a:xfrm>
                <a:off x="2299059" y="4890953"/>
                <a:ext cx="1850400" cy="883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20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1C9B889-BFD8-4663-A206-6DA5CA9B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6"/>
              <a:ext cx="1530000" cy="1725431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34A0E10-87FF-4FE7-9BA4-C304B376C932}"/>
              </a:ext>
            </a:extLst>
          </p:cNvPr>
          <p:cNvSpPr txBox="1"/>
          <p:nvPr/>
        </p:nvSpPr>
        <p:spPr>
          <a:xfrm>
            <a:off x="874672" y="4732649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caters to.</a:t>
            </a:r>
          </a:p>
        </p:txBody>
      </p:sp>
    </p:spTree>
    <p:extLst>
      <p:ext uri="{BB962C8B-B14F-4D97-AF65-F5344CB8AC3E}">
        <p14:creationId xmlns:p14="http://schemas.microsoft.com/office/powerpoint/2010/main" val="130503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735868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click the “Create Request”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492423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48913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request.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2BF7EB-923C-4F30-9B22-16F902AEB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263" y="1419700"/>
            <a:ext cx="10027920" cy="32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Request.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47F20-5DAD-4F79-9246-E0B5F19C4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315" y="1024290"/>
            <a:ext cx="5761816" cy="55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41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</a:t>
            </a:r>
            <a:r>
              <a:rPr lang="en-PH" sz="2800" b="1">
                <a:solidFill>
                  <a:schemeClr val="bg1"/>
                </a:solidFill>
                <a:highlight>
                  <a:srgbClr val="000000"/>
                </a:highlight>
              </a:rPr>
              <a:t>the requests, </a:t>
            </a:r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request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D9780-D0AC-419D-B535-0A1B3F4FD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985" y="841904"/>
            <a:ext cx="9662474" cy="210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4ECA7-67DF-4950-A309-0E18F7D27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317" y="3757232"/>
            <a:ext cx="6301809" cy="29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-1219943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874673" y="2234804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Now, on to the Transport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874673" y="2934335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Under this module lies the handing of locations and vehicles that 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7254F6-C03A-427C-B3E8-8E6C059C2832}"/>
              </a:ext>
            </a:extLst>
          </p:cNvPr>
          <p:cNvSpPr txBox="1"/>
          <p:nvPr/>
        </p:nvSpPr>
        <p:spPr>
          <a:xfrm>
            <a:off x="874673" y="36385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modified using the following operations: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180002-8637-4F2C-B809-DF865C780AA3}"/>
              </a:ext>
            </a:extLst>
          </p:cNvPr>
          <p:cNvGrpSpPr/>
          <p:nvPr/>
        </p:nvGrpSpPr>
        <p:grpSpPr>
          <a:xfrm>
            <a:off x="3122972" y="4284493"/>
            <a:ext cx="5946053" cy="1648507"/>
            <a:chOff x="2383835" y="4272862"/>
            <a:chExt cx="5946053" cy="16485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256371-AC12-4363-987A-C95E8B308E37}"/>
                </a:ext>
              </a:extLst>
            </p:cNvPr>
            <p:cNvGrpSpPr/>
            <p:nvPr/>
          </p:nvGrpSpPr>
          <p:grpSpPr>
            <a:xfrm>
              <a:off x="2383835" y="4272862"/>
              <a:ext cx="1148957" cy="1618735"/>
              <a:chOff x="2296026" y="4714394"/>
              <a:chExt cx="1148957" cy="1618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D114E98-7CBA-4183-A159-13380A913311}"/>
                  </a:ext>
                </a:extLst>
              </p:cNvPr>
              <p:cNvGrpSpPr/>
              <p:nvPr/>
            </p:nvGrpSpPr>
            <p:grpSpPr>
              <a:xfrm>
                <a:off x="2296026" y="4714394"/>
                <a:ext cx="1148957" cy="1148957"/>
                <a:chOff x="1351146" y="5221194"/>
                <a:chExt cx="1148957" cy="114895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32D1005-6751-4E38-B924-8B1D472BAE07}"/>
                    </a:ext>
                  </a:extLst>
                </p:cNvPr>
                <p:cNvSpPr/>
                <p:nvPr/>
              </p:nvSpPr>
              <p:spPr>
                <a:xfrm>
                  <a:off x="1359347" y="522947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8B66DC7-9F21-4F0C-A910-FA7EC1F49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1146" y="5221194"/>
                  <a:ext cx="1148957" cy="114895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4D64BC-A664-413B-A918-145FF28EC7AC}"/>
                  </a:ext>
                </a:extLst>
              </p:cNvPr>
              <p:cNvSpPr txBox="1"/>
              <p:nvPr/>
            </p:nvSpPr>
            <p:spPr>
              <a:xfrm>
                <a:off x="2315537" y="5871464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Create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719CB0-5B9D-4176-B9AC-6DB5AE5E4196}"/>
                </a:ext>
              </a:extLst>
            </p:cNvPr>
            <p:cNvGrpSpPr/>
            <p:nvPr/>
          </p:nvGrpSpPr>
          <p:grpSpPr>
            <a:xfrm>
              <a:off x="5598462" y="4281145"/>
              <a:ext cx="1132394" cy="1640224"/>
              <a:chOff x="4033176" y="4887737"/>
              <a:chExt cx="1132394" cy="164022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A254B5F-74E1-496B-B82F-F58CE186D317}"/>
                  </a:ext>
                </a:extLst>
              </p:cNvPr>
              <p:cNvGrpSpPr/>
              <p:nvPr/>
            </p:nvGrpSpPr>
            <p:grpSpPr>
              <a:xfrm>
                <a:off x="4033176" y="4887737"/>
                <a:ext cx="1132394" cy="1132393"/>
                <a:chOff x="4018944" y="4887737"/>
                <a:chExt cx="1132394" cy="113239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31476B9-2A32-4C89-B102-688B4B9A5D2C}"/>
                    </a:ext>
                  </a:extLst>
                </p:cNvPr>
                <p:cNvSpPr/>
                <p:nvPr/>
              </p:nvSpPr>
              <p:spPr>
                <a:xfrm>
                  <a:off x="4018944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5FF9BFD-29DB-4A60-8DC8-640547873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5789" y="4953971"/>
                  <a:ext cx="938703" cy="999923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4EC3A1-30BA-4C11-8EB1-9DCC0174D2B4}"/>
                  </a:ext>
                </a:extLst>
              </p:cNvPr>
              <p:cNvSpPr txBox="1"/>
              <p:nvPr/>
            </p:nvSpPr>
            <p:spPr>
              <a:xfrm>
                <a:off x="4036124" y="6066296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Update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FFBFB0-E884-4C20-9CB9-09F56EF27B6E}"/>
                </a:ext>
              </a:extLst>
            </p:cNvPr>
            <p:cNvGrpSpPr/>
            <p:nvPr/>
          </p:nvGrpSpPr>
          <p:grpSpPr>
            <a:xfrm>
              <a:off x="7197494" y="4286354"/>
              <a:ext cx="1132394" cy="1616329"/>
              <a:chOff x="5359235" y="4814193"/>
              <a:chExt cx="1132394" cy="16163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60EB14C-F96C-4372-82DA-3ECDA2F99391}"/>
                  </a:ext>
                </a:extLst>
              </p:cNvPr>
              <p:cNvGrpSpPr/>
              <p:nvPr/>
            </p:nvGrpSpPr>
            <p:grpSpPr>
              <a:xfrm>
                <a:off x="5359235" y="4814193"/>
                <a:ext cx="1132394" cy="1616329"/>
                <a:chOff x="4033176" y="4887737"/>
                <a:chExt cx="1132394" cy="161632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0B1C00-DB2E-4BA2-BA14-F19A761BAFBF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8D4C11-D0C9-4C64-B81D-29A7AF00DA88}"/>
                    </a:ext>
                  </a:extLst>
                </p:cNvPr>
                <p:cNvSpPr txBox="1"/>
                <p:nvPr/>
              </p:nvSpPr>
              <p:spPr>
                <a:xfrm>
                  <a:off x="4036124" y="6042401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Delete</a:t>
                  </a:r>
                </a:p>
              </p:txBody>
            </p: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E6B9CC4-48CC-4F98-B880-26DB0AEBA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632" y="4910589"/>
                <a:ext cx="939600" cy="939600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A822CC2-1CD9-41AD-B32A-C384A2F6B8FA}"/>
                </a:ext>
              </a:extLst>
            </p:cNvPr>
            <p:cNvGrpSpPr/>
            <p:nvPr/>
          </p:nvGrpSpPr>
          <p:grpSpPr>
            <a:xfrm>
              <a:off x="3999430" y="4281145"/>
              <a:ext cx="1132394" cy="1630351"/>
              <a:chOff x="8327604" y="4426010"/>
              <a:chExt cx="1132394" cy="163035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8FCB0BC-2879-4261-8DA4-AF0EB794FAB1}"/>
                  </a:ext>
                </a:extLst>
              </p:cNvPr>
              <p:cNvGrpSpPr/>
              <p:nvPr/>
            </p:nvGrpSpPr>
            <p:grpSpPr>
              <a:xfrm>
                <a:off x="8327604" y="4426010"/>
                <a:ext cx="1132394" cy="1630351"/>
                <a:chOff x="4033176" y="4887737"/>
                <a:chExt cx="1132394" cy="163035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037C63F-80EB-4AB9-8DF5-92DECEF17A5A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1C51217-B1F8-462B-8A22-0B56B475EA81}"/>
                    </a:ext>
                  </a:extLst>
                </p:cNvPr>
                <p:cNvSpPr txBox="1"/>
                <p:nvPr/>
              </p:nvSpPr>
              <p:spPr>
                <a:xfrm>
                  <a:off x="4033176" y="6056423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View</a:t>
                  </a:r>
                </a:p>
              </p:txBody>
            </p:sp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861702-FEDF-41B0-9279-C17438229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91" y="4487097"/>
                <a:ext cx="1011464" cy="1011464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A9477C-7D1F-4BC8-897C-A6FA0DAB34CE}"/>
              </a:ext>
            </a:extLst>
          </p:cNvPr>
          <p:cNvGrpSpPr/>
          <p:nvPr/>
        </p:nvGrpSpPr>
        <p:grpSpPr>
          <a:xfrm>
            <a:off x="5311200" y="100630"/>
            <a:ext cx="1569600" cy="1998000"/>
            <a:chOff x="7779595" y="3128331"/>
            <a:chExt cx="1953568" cy="248514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4174349-9005-4E76-8B7C-51E4A89EF07B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485147"/>
              <a:chOff x="2247475" y="2867471"/>
              <a:chExt cx="1953568" cy="248514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86C31FE-139F-4924-88B8-4322A19AE52C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264979-26E7-422B-97E8-06BB2A32CC67}"/>
                  </a:ext>
                </a:extLst>
              </p:cNvPr>
              <p:cNvSpPr txBox="1"/>
              <p:nvPr/>
            </p:nvSpPr>
            <p:spPr>
              <a:xfrm>
                <a:off x="2299058" y="4890953"/>
                <a:ext cx="185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A72B293-6138-43BD-AAD0-EE3A0F995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40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Locations, go to the Transport Tab, and choose Location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8D905B-B053-4243-AA9E-02F234000642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10C358E-6B9D-4CE0-9C9B-5342A03533D9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B6A771-BF5F-45E2-ADB1-1207CBAD3DE8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63568C-94EB-438E-9F0B-A03EDD1886E1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F47AC8-80F8-4068-B6CE-1EF51BEC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4213B-C51B-4B74-80E5-C8D85E520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855" y="1280032"/>
            <a:ext cx="8504178" cy="5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7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Locations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locations.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locations.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766419-6A2B-4A96-8F76-7C81A4FDF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931" y="1124505"/>
            <a:ext cx="10206332" cy="35575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FB0A5-BCD9-4EF0-8F10-212D122B5C2B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8D2B5B-540E-4BB7-882E-A2FB044BEDD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47277E-0E99-4593-80F4-6C7A27DC21A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DC81F3-70CE-456A-A651-2452278EE3DD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0DE2234-0B9B-492E-85CB-EB05EC08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097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735868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click the “Create Location”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492423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48913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location.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2BF7EB-923C-4F30-9B22-16F902AEB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263" y="1419700"/>
            <a:ext cx="10027920" cy="323414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88EF760-FDC6-4C6A-9EB6-40FC72D83DC5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E02DE4-0847-4293-BCFF-1F8AD890CD7D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5B726C-BC48-45EB-BED4-0F1850372080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231CB3-DEBE-4CCD-B4A6-FD239E63A7C7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D0C5D8F-8418-463D-AF5A-AB4E2F9A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710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Request.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99976-7170-4093-ABCA-67E88B7CD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763" y="1067783"/>
            <a:ext cx="8648919" cy="564706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19C08FF-9918-435C-B1D8-2AC8BC372B3F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93C6C45-DB1A-422B-8988-FFBBC9FF89E0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41E83F-A66E-447C-ACF3-10714E2D3817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E9DE6B-1504-4A34-891D-0521888E392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1935A0-335D-42A3-93C1-EA2B398E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583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locations, 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3CB8A-9B82-4C98-85B7-61A8A3514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338" y="793475"/>
            <a:ext cx="9137765" cy="2323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96E547-ABA8-4D3A-AD1A-F35044285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4017" y="3721366"/>
            <a:ext cx="7004405" cy="298717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F52CD-0229-4DED-B08B-996868AD1DD0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A8E58A-BE6E-4910-A22E-D3D401EF8BB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E994468-E95F-4955-A7C4-E23E9CE482B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047E6E-4DCB-4607-B643-94E9CA9B717C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ECC61C-0C60-48DF-AEC6-183F4590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153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Vehicles, go to the Transport Tab, and choose Vehicles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8D905B-B053-4243-AA9E-02F234000642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10C358E-6B9D-4CE0-9C9B-5342A03533D9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B6A771-BF5F-45E2-ADB1-1207CBAD3DE8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63568C-94EB-438E-9F0B-A03EDD1886E1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F47AC8-80F8-4068-B6CE-1EF51BEC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A3CF1-CD3A-4559-B969-4D9C7D7A6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678" y="1233726"/>
            <a:ext cx="8968740" cy="54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2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1261E5-D00C-49A4-AD05-C7522359AC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66"/>
          <a:stretch/>
        </p:blipFill>
        <p:spPr>
          <a:xfrm>
            <a:off x="1630466" y="393427"/>
            <a:ext cx="10264672" cy="52010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41475" y="586335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register a user, go to the home page and click on the signup button</a:t>
            </a:r>
          </a:p>
        </p:txBody>
      </p:sp>
    </p:spTree>
    <p:extLst>
      <p:ext uri="{BB962C8B-B14F-4D97-AF65-F5344CB8AC3E}">
        <p14:creationId xmlns:p14="http://schemas.microsoft.com/office/powerpoint/2010/main" val="324873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Vehicles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vehicles.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vehicles.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FB0A5-BCD9-4EF0-8F10-212D122B5C2B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8D2B5B-540E-4BB7-882E-A2FB044BEDD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47277E-0E99-4593-80F4-6C7A27DC21A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DC81F3-70CE-456A-A651-2452278EE3DD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0DE2234-0B9B-492E-85CB-EB05EC08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072EEF1-2FB3-45BC-9D3E-46B09B065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290" y="1032667"/>
            <a:ext cx="9079865" cy="38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735868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click the “Create Vehicles”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492423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48913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vehicle.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8EF760-FDC6-4C6A-9EB6-40FC72D83DC5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E02DE4-0847-4293-BCFF-1F8AD890CD7D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5B726C-BC48-45EB-BED4-0F1850372080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231CB3-DEBE-4CCD-B4A6-FD239E63A7C7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D0C5D8F-8418-463D-AF5A-AB4E2F9A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CA5F2E-D2C4-4820-B863-F5034E58C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3328" y="1353220"/>
            <a:ext cx="8225790" cy="34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4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Vehicle.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9C08FF-9918-435C-B1D8-2AC8BC372B3F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93C6C45-DB1A-422B-8988-FFBBC9FF89E0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41E83F-A66E-447C-ACF3-10714E2D3817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E9DE6B-1504-4A34-891D-0521888E392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1935A0-335D-42A3-93C1-EA2B398E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E34C012-86E1-4DA7-86F4-00BF92D24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591" y="1198911"/>
            <a:ext cx="8179263" cy="53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2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vehicles, 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location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F52CD-0229-4DED-B08B-996868AD1DD0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A8E58A-BE6E-4910-A22E-D3D401EF8BB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E994468-E95F-4955-A7C4-E23E9CE482B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047E6E-4DCB-4607-B643-94E9CA9B717C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ECC61C-0C60-48DF-AEC6-183F4590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CB375F4-2256-48F4-9941-0EDC16776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3387" y="820576"/>
            <a:ext cx="7205663" cy="2283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496D5E-395C-48F3-A91B-55C769B68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160" y="3814971"/>
            <a:ext cx="7016115" cy="29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41475" y="586335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following fields to be filler up in making a user.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41788-0962-4ECF-A05B-6524D5E91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220" y="387539"/>
            <a:ext cx="4137642" cy="5088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853A0-1D33-4C7A-B0CA-59D1B2D58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6408" y="826789"/>
            <a:ext cx="4326977" cy="42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1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55394" y="469358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 system caters to four (4) different users, the National Admin,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6D31-449E-41A6-A600-70C4A8C215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936" y="1456017"/>
            <a:ext cx="4700309" cy="1897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A96D4-78C5-49DB-AE2A-A8F7813D1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721" y="399596"/>
            <a:ext cx="5004618" cy="40104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1555394" y="537644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Regional Admin, City/Municipal Admin, and External Users.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92F37-3A5E-4ACE-BF4D-B004FC0277B1}"/>
              </a:ext>
            </a:extLst>
          </p:cNvPr>
          <p:cNvSpPr txBox="1"/>
          <p:nvPr/>
        </p:nvSpPr>
        <p:spPr>
          <a:xfrm>
            <a:off x="1555394" y="605930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External Users are then divided into the 12 cluster groups.</a:t>
            </a:r>
          </a:p>
        </p:txBody>
      </p:sp>
    </p:spTree>
    <p:extLst>
      <p:ext uri="{BB962C8B-B14F-4D97-AF65-F5344CB8AC3E}">
        <p14:creationId xmlns:p14="http://schemas.microsoft.com/office/powerpoint/2010/main" val="270987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55394" y="17631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After successfully signing in, your screen will be redirected to the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1555394" y="87584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homepage so you can access the different modules.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96499-7751-43E8-96BD-38243C820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161" y="1463051"/>
            <a:ext cx="8711200" cy="523740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8C63169-569D-4C20-B467-3E76D06D8BCF}"/>
              </a:ext>
            </a:extLst>
          </p:cNvPr>
          <p:cNvGrpSpPr/>
          <p:nvPr/>
        </p:nvGrpSpPr>
        <p:grpSpPr>
          <a:xfrm>
            <a:off x="5119216" y="7165300"/>
            <a:ext cx="1953568" cy="2485147"/>
            <a:chOff x="2247475" y="2867471"/>
            <a:chExt cx="1953568" cy="24851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D16B37F-9C6A-474D-84A7-2BF909D08169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27E189A-F59E-4E66-B607-B92608955ECE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F938EEB-F735-4806-ADFE-71F75244B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ABB0DF-D084-43EC-B6BB-B4D15C072F79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77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-1219943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874673" y="2234804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Now, on to the Procurement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874673" y="2934335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Procurement is the process of gathering resources. This system will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5310541" y="162337"/>
            <a:ext cx="1570919" cy="1996471"/>
            <a:chOff x="2247475" y="2867471"/>
            <a:chExt cx="1953568" cy="248277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59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E7254F6-C03A-427C-B3E8-8E6C059C2832}"/>
              </a:ext>
            </a:extLst>
          </p:cNvPr>
          <p:cNvSpPr txBox="1"/>
          <p:nvPr/>
        </p:nvSpPr>
        <p:spPr>
          <a:xfrm>
            <a:off x="874673" y="36385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cater the following operations.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874673" y="605568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of Suppliers, Resources, and Requests.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180002-8637-4F2C-B809-DF865C780AA3}"/>
              </a:ext>
            </a:extLst>
          </p:cNvPr>
          <p:cNvGrpSpPr/>
          <p:nvPr/>
        </p:nvGrpSpPr>
        <p:grpSpPr>
          <a:xfrm>
            <a:off x="3122972" y="4284493"/>
            <a:ext cx="5946053" cy="1648507"/>
            <a:chOff x="2383835" y="4272862"/>
            <a:chExt cx="5946053" cy="16485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256371-AC12-4363-987A-C95E8B308E37}"/>
                </a:ext>
              </a:extLst>
            </p:cNvPr>
            <p:cNvGrpSpPr/>
            <p:nvPr/>
          </p:nvGrpSpPr>
          <p:grpSpPr>
            <a:xfrm>
              <a:off x="2383835" y="4272862"/>
              <a:ext cx="1148957" cy="1618735"/>
              <a:chOff x="2296026" y="4714394"/>
              <a:chExt cx="1148957" cy="1618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D114E98-7CBA-4183-A159-13380A913311}"/>
                  </a:ext>
                </a:extLst>
              </p:cNvPr>
              <p:cNvGrpSpPr/>
              <p:nvPr/>
            </p:nvGrpSpPr>
            <p:grpSpPr>
              <a:xfrm>
                <a:off x="2296026" y="4714394"/>
                <a:ext cx="1148957" cy="1148957"/>
                <a:chOff x="1351146" y="5221194"/>
                <a:chExt cx="1148957" cy="114895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32D1005-6751-4E38-B924-8B1D472BAE07}"/>
                    </a:ext>
                  </a:extLst>
                </p:cNvPr>
                <p:cNvSpPr/>
                <p:nvPr/>
              </p:nvSpPr>
              <p:spPr>
                <a:xfrm>
                  <a:off x="1359347" y="522947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8B66DC7-9F21-4F0C-A910-FA7EC1F49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1146" y="5221194"/>
                  <a:ext cx="1148957" cy="114895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4D64BC-A664-413B-A918-145FF28EC7AC}"/>
                  </a:ext>
                </a:extLst>
              </p:cNvPr>
              <p:cNvSpPr txBox="1"/>
              <p:nvPr/>
            </p:nvSpPr>
            <p:spPr>
              <a:xfrm>
                <a:off x="2315537" y="5871464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Create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719CB0-5B9D-4176-B9AC-6DB5AE5E4196}"/>
                </a:ext>
              </a:extLst>
            </p:cNvPr>
            <p:cNvGrpSpPr/>
            <p:nvPr/>
          </p:nvGrpSpPr>
          <p:grpSpPr>
            <a:xfrm>
              <a:off x="5598462" y="4281145"/>
              <a:ext cx="1132394" cy="1640224"/>
              <a:chOff x="4033176" y="4887737"/>
              <a:chExt cx="1132394" cy="164022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A254B5F-74E1-496B-B82F-F58CE186D317}"/>
                  </a:ext>
                </a:extLst>
              </p:cNvPr>
              <p:cNvGrpSpPr/>
              <p:nvPr/>
            </p:nvGrpSpPr>
            <p:grpSpPr>
              <a:xfrm>
                <a:off x="4033176" y="4887737"/>
                <a:ext cx="1132394" cy="1132393"/>
                <a:chOff x="4018944" y="4887737"/>
                <a:chExt cx="1132394" cy="113239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31476B9-2A32-4C89-B102-688B4B9A5D2C}"/>
                    </a:ext>
                  </a:extLst>
                </p:cNvPr>
                <p:cNvSpPr/>
                <p:nvPr/>
              </p:nvSpPr>
              <p:spPr>
                <a:xfrm>
                  <a:off x="4018944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5FF9BFD-29DB-4A60-8DC8-640547873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5789" y="4953971"/>
                  <a:ext cx="938703" cy="999923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4EC3A1-30BA-4C11-8EB1-9DCC0174D2B4}"/>
                  </a:ext>
                </a:extLst>
              </p:cNvPr>
              <p:cNvSpPr txBox="1"/>
              <p:nvPr/>
            </p:nvSpPr>
            <p:spPr>
              <a:xfrm>
                <a:off x="4036124" y="6066296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Update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FFBFB0-E884-4C20-9CB9-09F56EF27B6E}"/>
                </a:ext>
              </a:extLst>
            </p:cNvPr>
            <p:cNvGrpSpPr/>
            <p:nvPr/>
          </p:nvGrpSpPr>
          <p:grpSpPr>
            <a:xfrm>
              <a:off x="7197494" y="4286354"/>
              <a:ext cx="1132394" cy="1616329"/>
              <a:chOff x="5359235" y="4814193"/>
              <a:chExt cx="1132394" cy="16163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60EB14C-F96C-4372-82DA-3ECDA2F99391}"/>
                  </a:ext>
                </a:extLst>
              </p:cNvPr>
              <p:cNvGrpSpPr/>
              <p:nvPr/>
            </p:nvGrpSpPr>
            <p:grpSpPr>
              <a:xfrm>
                <a:off x="5359235" y="4814193"/>
                <a:ext cx="1132394" cy="1616329"/>
                <a:chOff x="4033176" y="4887737"/>
                <a:chExt cx="1132394" cy="161632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0B1C00-DB2E-4BA2-BA14-F19A761BAFBF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8D4C11-D0C9-4C64-B81D-29A7AF00DA88}"/>
                    </a:ext>
                  </a:extLst>
                </p:cNvPr>
                <p:cNvSpPr txBox="1"/>
                <p:nvPr/>
              </p:nvSpPr>
              <p:spPr>
                <a:xfrm>
                  <a:off x="4036124" y="6042401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Delete</a:t>
                  </a:r>
                </a:p>
              </p:txBody>
            </p: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E6B9CC4-48CC-4F98-B880-26DB0AEBA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632" y="4910589"/>
                <a:ext cx="939600" cy="939600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A822CC2-1CD9-41AD-B32A-C384A2F6B8FA}"/>
                </a:ext>
              </a:extLst>
            </p:cNvPr>
            <p:cNvGrpSpPr/>
            <p:nvPr/>
          </p:nvGrpSpPr>
          <p:grpSpPr>
            <a:xfrm>
              <a:off x="3999430" y="4281145"/>
              <a:ext cx="1132394" cy="1630351"/>
              <a:chOff x="8327604" y="4426010"/>
              <a:chExt cx="1132394" cy="163035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8FCB0BC-2879-4261-8DA4-AF0EB794FAB1}"/>
                  </a:ext>
                </a:extLst>
              </p:cNvPr>
              <p:cNvGrpSpPr/>
              <p:nvPr/>
            </p:nvGrpSpPr>
            <p:grpSpPr>
              <a:xfrm>
                <a:off x="8327604" y="4426010"/>
                <a:ext cx="1132394" cy="1630351"/>
                <a:chOff x="4033176" y="4887737"/>
                <a:chExt cx="1132394" cy="163035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037C63F-80EB-4AB9-8DF5-92DECEF17A5A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1C51217-B1F8-462B-8A22-0B56B475EA81}"/>
                    </a:ext>
                  </a:extLst>
                </p:cNvPr>
                <p:cNvSpPr txBox="1"/>
                <p:nvPr/>
              </p:nvSpPr>
              <p:spPr>
                <a:xfrm>
                  <a:off x="4033176" y="6056423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View</a:t>
                  </a:r>
                </a:p>
              </p:txBody>
            </p:sp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861702-FEDF-41B0-9279-C17438229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91" y="4487097"/>
                <a:ext cx="1011464" cy="10114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570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Suppliers, go to the Procurement Tab, and choose Supplier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CAA54-EDC8-4982-ADCC-2DE620BE0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276" y="1527739"/>
            <a:ext cx="7831543" cy="47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Supplier home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CF3A5-C669-4419-84ED-C9D45BE25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6904" y="947405"/>
            <a:ext cx="10067293" cy="40150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suppliers.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suppliers.</a:t>
            </a:r>
          </a:p>
        </p:txBody>
      </p:sp>
    </p:spTree>
    <p:extLst>
      <p:ext uri="{BB962C8B-B14F-4D97-AF65-F5344CB8AC3E}">
        <p14:creationId xmlns:p14="http://schemas.microsoft.com/office/powerpoint/2010/main" val="326328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884</Words>
  <Application>Microsoft Office PowerPoint</Application>
  <PresentationFormat>Widescreen</PresentationFormat>
  <Paragraphs>149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Adrian Jimenez</dc:creator>
  <cp:lastModifiedBy>Marc Adrian Jimenez</cp:lastModifiedBy>
  <cp:revision>22</cp:revision>
  <dcterms:created xsi:type="dcterms:W3CDTF">2018-04-23T19:41:00Z</dcterms:created>
  <dcterms:modified xsi:type="dcterms:W3CDTF">2018-04-24T20:00:29Z</dcterms:modified>
</cp:coreProperties>
</file>